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1" r:id="rId2"/>
    <p:sldId id="314" r:id="rId3"/>
    <p:sldId id="315" r:id="rId4"/>
    <p:sldId id="317" r:id="rId5"/>
    <p:sldId id="318" r:id="rId6"/>
    <p:sldId id="319" r:id="rId7"/>
    <p:sldId id="320" r:id="rId8"/>
    <p:sldId id="321" r:id="rId9"/>
    <p:sldId id="322" r:id="rId10"/>
    <p:sldId id="327" r:id="rId11"/>
    <p:sldId id="323" r:id="rId12"/>
    <p:sldId id="324" r:id="rId13"/>
    <p:sldId id="326" r:id="rId14"/>
    <p:sldId id="356" r:id="rId15"/>
  </p:sldIdLst>
  <p:sldSz cx="7559675" cy="5346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92" autoAdjust="0"/>
    <p:restoredTop sz="89663" autoAdjust="0"/>
  </p:normalViewPr>
  <p:slideViewPr>
    <p:cSldViewPr snapToGrid="0">
      <p:cViewPr varScale="1">
        <p:scale>
          <a:sx n="34" d="100"/>
          <a:sy n="34" d="100"/>
        </p:scale>
        <p:origin x="184" y="1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DE948-EC36-4865-A2EB-9D8B88D2AD5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24979-95AA-4657-A557-78302145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875027"/>
            <a:ext cx="6425724" cy="1861444"/>
          </a:xfrm>
        </p:spPr>
        <p:txBody>
          <a:bodyPr anchor="b"/>
          <a:lstStyle>
            <a:lvl1pPr algn="ctr"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2808256"/>
            <a:ext cx="5669756" cy="1290881"/>
          </a:xfrm>
        </p:spPr>
        <p:txBody>
          <a:bodyPr/>
          <a:lstStyle>
            <a:lvl1pPr marL="0" indent="0" algn="ctr">
              <a:buNone/>
              <a:defRPr sz="1871"/>
            </a:lvl1pPr>
            <a:lvl2pPr marL="356433" indent="0" algn="ctr">
              <a:buNone/>
              <a:defRPr sz="1559"/>
            </a:lvl2pPr>
            <a:lvl3pPr marL="712866" indent="0" algn="ctr">
              <a:buNone/>
              <a:defRPr sz="1403"/>
            </a:lvl3pPr>
            <a:lvl4pPr marL="1069299" indent="0" algn="ctr">
              <a:buNone/>
              <a:defRPr sz="1247"/>
            </a:lvl4pPr>
            <a:lvl5pPr marL="1425732" indent="0" algn="ctr">
              <a:buNone/>
              <a:defRPr sz="1247"/>
            </a:lvl5pPr>
            <a:lvl6pPr marL="1782166" indent="0" algn="ctr">
              <a:buNone/>
              <a:defRPr sz="1247"/>
            </a:lvl6pPr>
            <a:lvl7pPr marL="2138599" indent="0" algn="ctr">
              <a:buNone/>
              <a:defRPr sz="1247"/>
            </a:lvl7pPr>
            <a:lvl8pPr marL="2495032" indent="0" algn="ctr">
              <a:buNone/>
              <a:defRPr sz="1247"/>
            </a:lvl8pPr>
            <a:lvl9pPr marL="2851465" indent="0" algn="ctr">
              <a:buNone/>
              <a:defRPr sz="12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9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284662"/>
            <a:ext cx="1630055" cy="45310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284662"/>
            <a:ext cx="4795669" cy="45310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1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332964"/>
            <a:ext cx="6520220" cy="2224078"/>
          </a:xfrm>
        </p:spPr>
        <p:txBody>
          <a:bodyPr anchor="b"/>
          <a:lstStyle>
            <a:lvl1pPr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3578083"/>
            <a:ext cx="6520220" cy="1169590"/>
          </a:xfrm>
        </p:spPr>
        <p:txBody>
          <a:bodyPr/>
          <a:lstStyle>
            <a:lvl1pPr marL="0" indent="0">
              <a:buNone/>
              <a:defRPr sz="1871">
                <a:solidFill>
                  <a:schemeClr val="tx1"/>
                </a:solidFill>
              </a:defRPr>
            </a:lvl1pPr>
            <a:lvl2pPr marL="35643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51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1423311"/>
            <a:ext cx="3212862" cy="3392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1423311"/>
            <a:ext cx="3212862" cy="3392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284664"/>
            <a:ext cx="6520220" cy="10334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310685"/>
            <a:ext cx="3198096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1953031"/>
            <a:ext cx="3198096" cy="2872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310685"/>
            <a:ext cx="3213847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1953031"/>
            <a:ext cx="3213847" cy="2872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4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2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3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6447"/>
            <a:ext cx="2438192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769827"/>
            <a:ext cx="3827085" cy="3799622"/>
          </a:xfrm>
        </p:spPr>
        <p:txBody>
          <a:bodyPr/>
          <a:lstStyle>
            <a:lvl1pPr>
              <a:defRPr sz="2495"/>
            </a:lvl1pPr>
            <a:lvl2pPr>
              <a:defRPr sz="2183"/>
            </a:lvl2pPr>
            <a:lvl3pPr>
              <a:defRPr sz="1871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04010"/>
            <a:ext cx="2438192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7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356447"/>
            <a:ext cx="2438192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769827"/>
            <a:ext cx="3827085" cy="3799622"/>
          </a:xfrm>
        </p:spPr>
        <p:txBody>
          <a:bodyPr anchor="t"/>
          <a:lstStyle>
            <a:lvl1pPr marL="0" indent="0">
              <a:buNone/>
              <a:defRPr sz="2495"/>
            </a:lvl1pPr>
            <a:lvl2pPr marL="356433" indent="0">
              <a:buNone/>
              <a:defRPr sz="2183"/>
            </a:lvl2pPr>
            <a:lvl3pPr marL="712866" indent="0">
              <a:buNone/>
              <a:defRPr sz="1871"/>
            </a:lvl3pPr>
            <a:lvl4pPr marL="1069299" indent="0">
              <a:buNone/>
              <a:defRPr sz="1559"/>
            </a:lvl4pPr>
            <a:lvl5pPr marL="1425732" indent="0">
              <a:buNone/>
              <a:defRPr sz="1559"/>
            </a:lvl5pPr>
            <a:lvl6pPr marL="1782166" indent="0">
              <a:buNone/>
              <a:defRPr sz="1559"/>
            </a:lvl6pPr>
            <a:lvl7pPr marL="2138599" indent="0">
              <a:buNone/>
              <a:defRPr sz="1559"/>
            </a:lvl7pPr>
            <a:lvl8pPr marL="2495032" indent="0">
              <a:buNone/>
              <a:defRPr sz="1559"/>
            </a:lvl8pPr>
            <a:lvl9pPr marL="2851465" indent="0">
              <a:buNone/>
              <a:defRPr sz="155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1604010"/>
            <a:ext cx="2438192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9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84664"/>
            <a:ext cx="6520220" cy="103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423311"/>
            <a:ext cx="6520220" cy="339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4955600"/>
            <a:ext cx="1700927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3776-BD97-44B9-918D-FCD4CF1EFD9E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4955600"/>
            <a:ext cx="2551390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4955600"/>
            <a:ext cx="1700927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3761-141C-4FE8-9D3F-8358F817E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2866" rtl="0" eaLnBrk="1" latinLnBrk="0" hangingPunct="1">
        <a:lnSpc>
          <a:spcPct val="90000"/>
        </a:lnSpc>
        <a:spcBef>
          <a:spcPct val="0"/>
        </a:spcBef>
        <a:buNone/>
        <a:defRPr sz="3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217" indent="-178217" algn="l" defTabSz="71286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1pPr>
      <a:lvl2pPr marL="534650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516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949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603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6815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3248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96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433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8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92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7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21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85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50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1465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EB3E12-5526-3B3B-205B-5356E5344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5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9681A-9723-FC26-133C-09BDD1480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78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0642E-E28B-9EDC-218E-3652A1594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1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01134-F4DC-BFFA-33BE-0041C24B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1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02370-390E-EB06-89A3-B16F46BA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9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CA8908-30B1-01E2-080F-D58D23557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8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39B47-02C0-AD05-7D74-C0AA8D929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2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CF4BD-0A73-3A1B-2D01-73A2BFF6D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4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34B73-2DDE-0593-23C6-2A552576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1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FA977-68AD-60D1-C37E-A89B78F7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6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B85038-3F44-41EA-BE28-D89362E6F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3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6A298-A09A-841B-E1BA-2CE360D36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076D4-3D36-9DF5-FB4A-B41E1C1F2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4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C5D27-2F84-0C6F-4924-839446DBF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" y="254"/>
            <a:ext cx="755904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9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0</Words>
  <Application>Microsoft Macintosh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it-manager@efrgroupmm.com</dc:creator>
  <cp:lastModifiedBy>Daw Yee Mon Oo</cp:lastModifiedBy>
  <cp:revision>30</cp:revision>
  <dcterms:created xsi:type="dcterms:W3CDTF">2021-09-09T07:21:31Z</dcterms:created>
  <dcterms:modified xsi:type="dcterms:W3CDTF">2023-11-10T05:46:07Z</dcterms:modified>
</cp:coreProperties>
</file>