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9" r:id="rId12"/>
    <p:sldId id="270" r:id="rId13"/>
    <p:sldId id="268" r:id="rId14"/>
    <p:sldId id="272" r:id="rId15"/>
    <p:sldId id="273" r:id="rId16"/>
  </p:sldIdLst>
  <p:sldSz cx="7559675" cy="5346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75027"/>
            <a:ext cx="6425724" cy="1861444"/>
          </a:xfrm>
        </p:spPr>
        <p:txBody>
          <a:bodyPr anchor="b"/>
          <a:lstStyle>
            <a:lvl1pPr algn="ctr"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808256"/>
            <a:ext cx="5669756" cy="1290881"/>
          </a:xfrm>
        </p:spPr>
        <p:txBody>
          <a:bodyPr/>
          <a:lstStyle>
            <a:lvl1pPr marL="0" indent="0" algn="ctr">
              <a:buNone/>
              <a:defRPr sz="1871"/>
            </a:lvl1pPr>
            <a:lvl2pPr marL="356433" indent="0" algn="ctr">
              <a:buNone/>
              <a:defRPr sz="1559"/>
            </a:lvl2pPr>
            <a:lvl3pPr marL="712866" indent="0" algn="ctr">
              <a:buNone/>
              <a:defRPr sz="1403"/>
            </a:lvl3pPr>
            <a:lvl4pPr marL="1069299" indent="0" algn="ctr">
              <a:buNone/>
              <a:defRPr sz="1247"/>
            </a:lvl4pPr>
            <a:lvl5pPr marL="1425732" indent="0" algn="ctr">
              <a:buNone/>
              <a:defRPr sz="1247"/>
            </a:lvl5pPr>
            <a:lvl6pPr marL="1782166" indent="0" algn="ctr">
              <a:buNone/>
              <a:defRPr sz="1247"/>
            </a:lvl6pPr>
            <a:lvl7pPr marL="2138599" indent="0" algn="ctr">
              <a:buNone/>
              <a:defRPr sz="1247"/>
            </a:lvl7pPr>
            <a:lvl8pPr marL="2495032" indent="0" algn="ctr">
              <a:buNone/>
              <a:defRPr sz="1247"/>
            </a:lvl8pPr>
            <a:lvl9pPr marL="2851465" indent="0" algn="ctr">
              <a:buNone/>
              <a:defRPr sz="12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9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4662"/>
            <a:ext cx="1630055" cy="45310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4662"/>
            <a:ext cx="4795669" cy="45310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32964"/>
            <a:ext cx="6520220" cy="2224078"/>
          </a:xfrm>
        </p:spPr>
        <p:txBody>
          <a:bodyPr anchor="b"/>
          <a:lstStyle>
            <a:lvl1pPr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78083"/>
            <a:ext cx="6520220" cy="1169590"/>
          </a:xfrm>
        </p:spPr>
        <p:txBody>
          <a:bodyPr/>
          <a:lstStyle>
            <a:lvl1pPr marL="0" indent="0">
              <a:buNone/>
              <a:defRPr sz="1871">
                <a:solidFill>
                  <a:schemeClr val="tx1"/>
                </a:solidFill>
              </a:defRPr>
            </a:lvl1pPr>
            <a:lvl2pPr marL="35643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4664"/>
            <a:ext cx="6520220" cy="10334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10685"/>
            <a:ext cx="3198096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53031"/>
            <a:ext cx="3198096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10685"/>
            <a:ext cx="3213847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53031"/>
            <a:ext cx="3213847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4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2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3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69827"/>
            <a:ext cx="3827085" cy="3799622"/>
          </a:xfrm>
        </p:spPr>
        <p:txBody>
          <a:bodyPr/>
          <a:lstStyle>
            <a:lvl1pPr>
              <a:defRPr sz="2495"/>
            </a:lvl1pPr>
            <a:lvl2pPr>
              <a:defRPr sz="2183"/>
            </a:lvl2pPr>
            <a:lvl3pPr>
              <a:defRPr sz="1871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69827"/>
            <a:ext cx="3827085" cy="3799622"/>
          </a:xfrm>
        </p:spPr>
        <p:txBody>
          <a:bodyPr anchor="t"/>
          <a:lstStyle>
            <a:lvl1pPr marL="0" indent="0">
              <a:buNone/>
              <a:defRPr sz="2495"/>
            </a:lvl1pPr>
            <a:lvl2pPr marL="356433" indent="0">
              <a:buNone/>
              <a:defRPr sz="2183"/>
            </a:lvl2pPr>
            <a:lvl3pPr marL="712866" indent="0">
              <a:buNone/>
              <a:defRPr sz="1871"/>
            </a:lvl3pPr>
            <a:lvl4pPr marL="1069299" indent="0">
              <a:buNone/>
              <a:defRPr sz="1559"/>
            </a:lvl4pPr>
            <a:lvl5pPr marL="1425732" indent="0">
              <a:buNone/>
              <a:defRPr sz="1559"/>
            </a:lvl5pPr>
            <a:lvl6pPr marL="1782166" indent="0">
              <a:buNone/>
              <a:defRPr sz="1559"/>
            </a:lvl6pPr>
            <a:lvl7pPr marL="2138599" indent="0">
              <a:buNone/>
              <a:defRPr sz="1559"/>
            </a:lvl7pPr>
            <a:lvl8pPr marL="2495032" indent="0">
              <a:buNone/>
              <a:defRPr sz="1559"/>
            </a:lvl8pPr>
            <a:lvl9pPr marL="2851465" indent="0">
              <a:buNone/>
              <a:defRPr sz="15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9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4664"/>
            <a:ext cx="6520220" cy="103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23311"/>
            <a:ext cx="6520220" cy="339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55600"/>
            <a:ext cx="2551390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2866" rtl="0" eaLnBrk="1" latinLnBrk="0" hangingPunct="1">
        <a:lnSpc>
          <a:spcPct val="90000"/>
        </a:lnSpc>
        <a:spcBef>
          <a:spcPct val="0"/>
        </a:spcBef>
        <a:buNone/>
        <a:defRPr sz="3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17" indent="-178217" algn="l" defTabSz="71286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516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603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6815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3248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96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C4092-82A7-7F96-EAFE-04770334B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0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EEA19-7989-174B-2CED-91A3236E9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1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4B301-0FFE-308A-ECB4-67503572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395FE-FFBE-2951-2E1D-E8EDF92B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E7848-4271-2BA5-4197-FB160A032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63EF0-D9EC-AF92-065A-6CA23CB7F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A2B61-A9F5-00A6-C216-41A3383C0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6F4B2-9F61-AB92-1F86-4C72DE806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F202D-924A-AA8F-C389-E6A2DB82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B7295F-BC88-AF3B-105B-3AAF9FA7B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42FDA-31E4-E211-84C9-DE278B88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39CB5-3A75-3118-5E11-30DC78B29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4547D-9B0C-4647-64F8-B3FA15981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B91BA-B059-F4FD-0C9A-88E51D63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9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8E140-3F54-B613-4DCB-95F12E710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it-manager@efrgroupmm.com</dc:creator>
  <cp:lastModifiedBy>Daw Yee Mon Oo</cp:lastModifiedBy>
  <cp:revision>11</cp:revision>
  <dcterms:created xsi:type="dcterms:W3CDTF">2021-09-09T07:21:31Z</dcterms:created>
  <dcterms:modified xsi:type="dcterms:W3CDTF">2023-11-10T05:45:36Z</dcterms:modified>
</cp:coreProperties>
</file>